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</p:sldIdLst>
  <p:sldSz cx="18288000" cy="10287000"/>
  <p:notesSz cx="6858000" cy="9144000"/>
  <p:embeddedFontLst>
    <p:embeddedFont>
      <p:font typeface="Roboto" panose="02000000000000000000" pitchFamily="2" charset="0"/>
      <p:regular r:id="rId22"/>
    </p:embeddedFont>
    <p:embeddedFont>
      <p:font typeface="Saira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/>
              <a:t>21.05.2025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18" y="9686925"/>
            <a:ext cx="2153256" cy="5143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2741" y="2308549"/>
            <a:ext cx="885765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Career Counselling Chatbot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704458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AI-powered solution for personalized career guidance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77024"/>
            <a:ext cx="9445526" cy="4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By Harshit Dabas(11022210070), Saksham Bhardwaj(11022210077)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249591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SRM University, Delhi-NCR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164681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Core Functional Modules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285631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Exploring the main modules powering the AI career counselling chatbot platform.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6623447"/>
            <a:ext cx="463154" cy="463154"/>
            <a:chOff x="0" y="0"/>
            <a:chExt cx="617538" cy="6175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8340"/>
          </a:xfrm>
          <a:custGeom>
            <a:avLst/>
            <a:gdLst/>
            <a:ahLst/>
            <a:cxnLst/>
            <a:rect l="l" t="t" r="r" b="b"/>
            <a:pathLst>
              <a:path w="6858000" h="1028834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1336" y="726728"/>
            <a:ext cx="7926438" cy="90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Core Functional Modules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17049" y="2036861"/>
            <a:ext cx="9511904" cy="1688157"/>
            <a:chOff x="0" y="0"/>
            <a:chExt cx="12682538" cy="2250877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37921" y="2338685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Chat Engine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7921" y="2863900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Manages dialogue and keeps session context active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17049" y="3974455"/>
            <a:ext cx="9511904" cy="1688157"/>
            <a:chOff x="0" y="0"/>
            <a:chExt cx="12682538" cy="225087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37921" y="4276279"/>
            <a:ext cx="4419451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Self-Assessment Generator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7921" y="4801492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Prompts introspective questions on values and goals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17049" y="5912049"/>
            <a:ext cx="9511904" cy="1688157"/>
            <a:chOff x="0" y="0"/>
            <a:chExt cx="12682538" cy="2250877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37921" y="6213872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Resource Tool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37921" y="6739086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Suggests job platforms, internships, resume building, courses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817049" y="7849641"/>
            <a:ext cx="9511904" cy="1688157"/>
            <a:chOff x="0" y="0"/>
            <a:chExt cx="12682538" cy="2250877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137921" y="8151465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Trends Tool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37921" y="8676680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Returns up-to-date job market insights and emerging roles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5950" y="657673"/>
            <a:ext cx="9097119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AI Implementation Strategy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35950" y="2606279"/>
            <a:ext cx="666453" cy="666452"/>
            <a:chOff x="0" y="0"/>
            <a:chExt cx="888603" cy="888603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771632" y="270837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Prompt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323567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Fine-tunes chatbot as career counselor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35950" y="4337298"/>
            <a:ext cx="666453" cy="666452"/>
            <a:chOff x="0" y="0"/>
            <a:chExt cx="888603" cy="888603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771632" y="443939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Session Context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1632" y="496669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Stores conversation state in Gradio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35950" y="6068318"/>
            <a:ext cx="666453" cy="666453"/>
            <a:chOff x="0" y="0"/>
            <a:chExt cx="888603" cy="888603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771632" y="617041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Token Optimization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1632" y="669771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Limits verbosity while retaining clarity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835950" y="7799338"/>
            <a:ext cx="666453" cy="666453"/>
            <a:chOff x="0" y="0"/>
            <a:chExt cx="888603" cy="88860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771632" y="790143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Temperature Control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1632" y="842873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Balances creativity and factuality at ~0.7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33700"/>
            <a:ext cx="774635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User Experience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98693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Navigation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27638"/>
            <a:ext cx="3556993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Three tabs: Chat, Tools, 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2678" y="484507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Conversational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7831" y="5361440"/>
            <a:ext cx="3556993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Human-like dialogue for trust and engagement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0" y="484507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Responsive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4357" y="5542781"/>
            <a:ext cx="355699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Optimized for phones, tablets, desktops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1988" y="502890"/>
            <a:ext cx="4728865" cy="61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Results &amp; Feedback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1988" y="1586359"/>
            <a:ext cx="10106025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32710" y="2332584"/>
            <a:ext cx="2364433" cy="31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Avg Session 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1988" y="2693937"/>
            <a:ext cx="10106025" cy="36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Minutes per session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988" y="3820269"/>
            <a:ext cx="10106025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3.0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32710" y="4566494"/>
            <a:ext cx="2364433" cy="31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Guidance Accuracy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1988" y="4927847"/>
            <a:ext cx="10106025" cy="36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Rated out of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988" y="6054179"/>
            <a:ext cx="10106025" cy="52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65%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32710" y="6800404"/>
            <a:ext cx="2364433" cy="31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Chat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988" y="7161759"/>
            <a:ext cx="10106025" cy="2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Most recommended  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988" y="8288090"/>
            <a:ext cx="10106025" cy="52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6177" y="9034314"/>
            <a:ext cx="2597646" cy="31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812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Self-Assessment Usage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1988" y="9395669"/>
            <a:ext cx="10106025" cy="36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4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Second most used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7" y="1667326"/>
            <a:ext cx="7272189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Ethical Considerations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7950" y="4408140"/>
            <a:ext cx="666452" cy="666452"/>
            <a:chOff x="0" y="0"/>
            <a:chExt cx="888603" cy="888603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913632" y="451023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Privacy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5037535"/>
            <a:ext cx="427687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data storage, session cleared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42649" y="4209564"/>
            <a:ext cx="666452" cy="666452"/>
            <a:chOff x="0" y="0"/>
            <a:chExt cx="888603" cy="888603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353800" y="4316572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Transparency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73028" y="4969113"/>
            <a:ext cx="427687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identity clearly disclosed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56936" y="6035860"/>
            <a:ext cx="666452" cy="666452"/>
            <a:chOff x="0" y="0"/>
            <a:chExt cx="888603" cy="88860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373028" y="6153448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Bias Mitigation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53088" y="6707549"/>
            <a:ext cx="427687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Balanced prompts avoid bias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7950" y="6139160"/>
            <a:ext cx="666452" cy="666453"/>
            <a:chOff x="0" y="0"/>
            <a:chExt cx="888603" cy="888603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913632" y="624125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Safety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13632" y="6768554"/>
            <a:ext cx="70532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sensitive mental health or legal advice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017389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Limitations &amp; 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35950" y="3219301"/>
            <a:ext cx="241101" cy="2753469"/>
            <a:chOff x="0" y="0"/>
            <a:chExt cx="321468" cy="367129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283337" cy="3633089"/>
            </a:xfrm>
            <a:custGeom>
              <a:avLst/>
              <a:gdLst/>
              <a:ahLst/>
              <a:cxnLst/>
              <a:rect l="l" t="t" r="r" b="b"/>
              <a:pathLst>
                <a:path w="283337" h="3633089">
                  <a:moveTo>
                    <a:pt x="0" y="159004"/>
                  </a:moveTo>
                  <a:cubicBezTo>
                    <a:pt x="0" y="71247"/>
                    <a:pt x="63373" y="0"/>
                    <a:pt x="141732" y="0"/>
                  </a:cubicBezTo>
                  <a:cubicBezTo>
                    <a:pt x="220091" y="0"/>
                    <a:pt x="283337" y="71247"/>
                    <a:pt x="283337" y="159004"/>
                  </a:cubicBezTo>
                  <a:lnTo>
                    <a:pt x="283337" y="3474085"/>
                  </a:lnTo>
                  <a:cubicBezTo>
                    <a:pt x="283337" y="3561969"/>
                    <a:pt x="219964" y="3633089"/>
                    <a:pt x="141605" y="3633089"/>
                  </a:cubicBezTo>
                  <a:cubicBezTo>
                    <a:pt x="63246" y="3633089"/>
                    <a:pt x="0" y="3561969"/>
                    <a:pt x="0" y="347408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21437" cy="3671316"/>
            </a:xfrm>
            <a:custGeom>
              <a:avLst/>
              <a:gdLst/>
              <a:ahLst/>
              <a:cxnLst/>
              <a:rect l="l" t="t" r="r" b="b"/>
              <a:pathLst>
                <a:path w="321437" h="3671316">
                  <a:moveTo>
                    <a:pt x="0" y="178054"/>
                  </a:moveTo>
                  <a:cubicBezTo>
                    <a:pt x="0" y="81915"/>
                    <a:pt x="69977" y="0"/>
                    <a:pt x="160782" y="0"/>
                  </a:cubicBezTo>
                  <a:cubicBezTo>
                    <a:pt x="166624" y="0"/>
                    <a:pt x="172085" y="2667"/>
                    <a:pt x="175641" y="7112"/>
                  </a:cubicBezTo>
                  <a:lnTo>
                    <a:pt x="160782" y="19050"/>
                  </a:lnTo>
                  <a:lnTo>
                    <a:pt x="160782" y="0"/>
                  </a:lnTo>
                  <a:lnTo>
                    <a:pt x="160782" y="19050"/>
                  </a:lnTo>
                  <a:lnTo>
                    <a:pt x="160782" y="0"/>
                  </a:lnTo>
                  <a:cubicBezTo>
                    <a:pt x="251460" y="0"/>
                    <a:pt x="321437" y="81915"/>
                    <a:pt x="321437" y="178054"/>
                  </a:cubicBezTo>
                  <a:lnTo>
                    <a:pt x="321437" y="3493135"/>
                  </a:lnTo>
                  <a:lnTo>
                    <a:pt x="302387" y="3493135"/>
                  </a:lnTo>
                  <a:lnTo>
                    <a:pt x="321437" y="3493135"/>
                  </a:lnTo>
                  <a:cubicBezTo>
                    <a:pt x="321437" y="3589401"/>
                    <a:pt x="251460" y="3671189"/>
                    <a:pt x="160655" y="3671189"/>
                  </a:cubicBezTo>
                  <a:lnTo>
                    <a:pt x="160655" y="3652139"/>
                  </a:lnTo>
                  <a:lnTo>
                    <a:pt x="160655" y="3633089"/>
                  </a:lnTo>
                  <a:lnTo>
                    <a:pt x="160655" y="3652139"/>
                  </a:lnTo>
                  <a:lnTo>
                    <a:pt x="160655" y="3671189"/>
                  </a:lnTo>
                  <a:cubicBezTo>
                    <a:pt x="69977" y="3671316"/>
                    <a:pt x="0" y="3589401"/>
                    <a:pt x="0" y="3493135"/>
                  </a:cubicBezTo>
                  <a:lnTo>
                    <a:pt x="0" y="178054"/>
                  </a:lnTo>
                  <a:lnTo>
                    <a:pt x="19050" y="178054"/>
                  </a:lnTo>
                  <a:lnTo>
                    <a:pt x="0" y="178054"/>
                  </a:lnTo>
                  <a:moveTo>
                    <a:pt x="38100" y="178054"/>
                  </a:moveTo>
                  <a:lnTo>
                    <a:pt x="38100" y="3493135"/>
                  </a:lnTo>
                  <a:lnTo>
                    <a:pt x="19050" y="3493135"/>
                  </a:lnTo>
                  <a:lnTo>
                    <a:pt x="38100" y="3493135"/>
                  </a:lnTo>
                  <a:cubicBezTo>
                    <a:pt x="38100" y="3572637"/>
                    <a:pt x="94996" y="3633089"/>
                    <a:pt x="160782" y="3633089"/>
                  </a:cubicBezTo>
                  <a:cubicBezTo>
                    <a:pt x="171323" y="3633089"/>
                    <a:pt x="179832" y="3641598"/>
                    <a:pt x="179832" y="3652139"/>
                  </a:cubicBezTo>
                  <a:cubicBezTo>
                    <a:pt x="179832" y="3662680"/>
                    <a:pt x="171323" y="3671189"/>
                    <a:pt x="160782" y="3671189"/>
                  </a:cubicBezTo>
                  <a:cubicBezTo>
                    <a:pt x="150241" y="3671189"/>
                    <a:pt x="141732" y="3662680"/>
                    <a:pt x="141732" y="3652139"/>
                  </a:cubicBezTo>
                  <a:cubicBezTo>
                    <a:pt x="141732" y="3641598"/>
                    <a:pt x="150241" y="3633089"/>
                    <a:pt x="160782" y="3633089"/>
                  </a:cubicBezTo>
                  <a:cubicBezTo>
                    <a:pt x="226441" y="3633089"/>
                    <a:pt x="283464" y="3572510"/>
                    <a:pt x="283464" y="3493135"/>
                  </a:cubicBezTo>
                  <a:lnTo>
                    <a:pt x="283464" y="178054"/>
                  </a:lnTo>
                  <a:lnTo>
                    <a:pt x="302514" y="178054"/>
                  </a:lnTo>
                  <a:lnTo>
                    <a:pt x="283464" y="178054"/>
                  </a:lnTo>
                  <a:cubicBezTo>
                    <a:pt x="283337" y="98679"/>
                    <a:pt x="226441" y="38100"/>
                    <a:pt x="160782" y="38100"/>
                  </a:cubicBezTo>
                  <a:cubicBezTo>
                    <a:pt x="154940" y="38100"/>
                    <a:pt x="149479" y="35433"/>
                    <a:pt x="145923" y="30988"/>
                  </a:cubicBezTo>
                  <a:lnTo>
                    <a:pt x="160782" y="19050"/>
                  </a:lnTo>
                  <a:lnTo>
                    <a:pt x="160782" y="38100"/>
                  </a:lnTo>
                  <a:cubicBezTo>
                    <a:pt x="94996" y="38100"/>
                    <a:pt x="38100" y="98679"/>
                    <a:pt x="38100" y="178054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487966" y="322406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Limitations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87966" y="3751361"/>
            <a:ext cx="880779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persistent memory, no login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7966" y="4304110"/>
            <a:ext cx="880779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Text-only interface, no visuals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87966" y="4856858"/>
            <a:ext cx="880779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Depends on internet and APIs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87966" y="5409605"/>
            <a:ext cx="880779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Not suited for niche fields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35927" y="6361186"/>
            <a:ext cx="241101" cy="2753469"/>
            <a:chOff x="0" y="0"/>
            <a:chExt cx="321468" cy="3671292"/>
          </a:xfrm>
        </p:grpSpPr>
        <p:sp>
          <p:nvSpPr>
            <p:cNvPr id="16" name="Freeform 16"/>
            <p:cNvSpPr/>
            <p:nvPr/>
          </p:nvSpPr>
          <p:spPr>
            <a:xfrm>
              <a:off x="19050" y="19050"/>
              <a:ext cx="283337" cy="3633089"/>
            </a:xfrm>
            <a:custGeom>
              <a:avLst/>
              <a:gdLst/>
              <a:ahLst/>
              <a:cxnLst/>
              <a:rect l="l" t="t" r="r" b="b"/>
              <a:pathLst>
                <a:path w="283337" h="3633089">
                  <a:moveTo>
                    <a:pt x="0" y="159004"/>
                  </a:moveTo>
                  <a:cubicBezTo>
                    <a:pt x="0" y="71247"/>
                    <a:pt x="63373" y="0"/>
                    <a:pt x="141732" y="0"/>
                  </a:cubicBezTo>
                  <a:cubicBezTo>
                    <a:pt x="220091" y="0"/>
                    <a:pt x="283337" y="71247"/>
                    <a:pt x="283337" y="159004"/>
                  </a:cubicBezTo>
                  <a:lnTo>
                    <a:pt x="283337" y="3474085"/>
                  </a:lnTo>
                  <a:cubicBezTo>
                    <a:pt x="283337" y="3561969"/>
                    <a:pt x="219964" y="3633089"/>
                    <a:pt x="141605" y="3633089"/>
                  </a:cubicBezTo>
                  <a:cubicBezTo>
                    <a:pt x="63246" y="3633089"/>
                    <a:pt x="0" y="3561969"/>
                    <a:pt x="0" y="347408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21437" cy="3671316"/>
            </a:xfrm>
            <a:custGeom>
              <a:avLst/>
              <a:gdLst/>
              <a:ahLst/>
              <a:cxnLst/>
              <a:rect l="l" t="t" r="r" b="b"/>
              <a:pathLst>
                <a:path w="321437" h="3671316">
                  <a:moveTo>
                    <a:pt x="0" y="178054"/>
                  </a:moveTo>
                  <a:cubicBezTo>
                    <a:pt x="0" y="81915"/>
                    <a:pt x="69977" y="0"/>
                    <a:pt x="160782" y="0"/>
                  </a:cubicBezTo>
                  <a:cubicBezTo>
                    <a:pt x="166624" y="0"/>
                    <a:pt x="172085" y="2667"/>
                    <a:pt x="175641" y="7112"/>
                  </a:cubicBezTo>
                  <a:lnTo>
                    <a:pt x="160782" y="19050"/>
                  </a:lnTo>
                  <a:lnTo>
                    <a:pt x="160782" y="0"/>
                  </a:lnTo>
                  <a:lnTo>
                    <a:pt x="160782" y="19050"/>
                  </a:lnTo>
                  <a:lnTo>
                    <a:pt x="160782" y="0"/>
                  </a:lnTo>
                  <a:cubicBezTo>
                    <a:pt x="251460" y="0"/>
                    <a:pt x="321437" y="81915"/>
                    <a:pt x="321437" y="178054"/>
                  </a:cubicBezTo>
                  <a:lnTo>
                    <a:pt x="321437" y="3493135"/>
                  </a:lnTo>
                  <a:lnTo>
                    <a:pt x="302387" y="3493135"/>
                  </a:lnTo>
                  <a:lnTo>
                    <a:pt x="321437" y="3493135"/>
                  </a:lnTo>
                  <a:cubicBezTo>
                    <a:pt x="321437" y="3589401"/>
                    <a:pt x="251460" y="3671189"/>
                    <a:pt x="160655" y="3671189"/>
                  </a:cubicBezTo>
                  <a:lnTo>
                    <a:pt x="160655" y="3652139"/>
                  </a:lnTo>
                  <a:lnTo>
                    <a:pt x="160655" y="3633089"/>
                  </a:lnTo>
                  <a:lnTo>
                    <a:pt x="160655" y="3652139"/>
                  </a:lnTo>
                  <a:lnTo>
                    <a:pt x="160655" y="3671189"/>
                  </a:lnTo>
                  <a:cubicBezTo>
                    <a:pt x="69977" y="3671316"/>
                    <a:pt x="0" y="3589401"/>
                    <a:pt x="0" y="3493135"/>
                  </a:cubicBezTo>
                  <a:lnTo>
                    <a:pt x="0" y="178054"/>
                  </a:lnTo>
                  <a:lnTo>
                    <a:pt x="19050" y="178054"/>
                  </a:lnTo>
                  <a:lnTo>
                    <a:pt x="0" y="178054"/>
                  </a:lnTo>
                  <a:moveTo>
                    <a:pt x="38100" y="178054"/>
                  </a:moveTo>
                  <a:lnTo>
                    <a:pt x="38100" y="3493135"/>
                  </a:lnTo>
                  <a:lnTo>
                    <a:pt x="19050" y="3493135"/>
                  </a:lnTo>
                  <a:lnTo>
                    <a:pt x="38100" y="3493135"/>
                  </a:lnTo>
                  <a:cubicBezTo>
                    <a:pt x="38100" y="3572637"/>
                    <a:pt x="94996" y="3633089"/>
                    <a:pt x="160782" y="3633089"/>
                  </a:cubicBezTo>
                  <a:cubicBezTo>
                    <a:pt x="171323" y="3633089"/>
                    <a:pt x="179832" y="3641598"/>
                    <a:pt x="179832" y="3652139"/>
                  </a:cubicBezTo>
                  <a:cubicBezTo>
                    <a:pt x="179832" y="3662680"/>
                    <a:pt x="171323" y="3671189"/>
                    <a:pt x="160782" y="3671189"/>
                  </a:cubicBezTo>
                  <a:cubicBezTo>
                    <a:pt x="150241" y="3671189"/>
                    <a:pt x="141732" y="3662680"/>
                    <a:pt x="141732" y="3652139"/>
                  </a:cubicBezTo>
                  <a:cubicBezTo>
                    <a:pt x="141732" y="3641598"/>
                    <a:pt x="150241" y="3633089"/>
                    <a:pt x="160782" y="3633089"/>
                  </a:cubicBezTo>
                  <a:cubicBezTo>
                    <a:pt x="226441" y="3633089"/>
                    <a:pt x="283464" y="3572510"/>
                    <a:pt x="283464" y="3493135"/>
                  </a:cubicBezTo>
                  <a:lnTo>
                    <a:pt x="283464" y="178054"/>
                  </a:lnTo>
                  <a:lnTo>
                    <a:pt x="302514" y="178054"/>
                  </a:lnTo>
                  <a:lnTo>
                    <a:pt x="283464" y="178054"/>
                  </a:lnTo>
                  <a:cubicBezTo>
                    <a:pt x="283337" y="98679"/>
                    <a:pt x="226441" y="38100"/>
                    <a:pt x="160782" y="38100"/>
                  </a:cubicBezTo>
                  <a:cubicBezTo>
                    <a:pt x="154940" y="38100"/>
                    <a:pt x="149479" y="35433"/>
                    <a:pt x="145923" y="30988"/>
                  </a:cubicBezTo>
                  <a:lnTo>
                    <a:pt x="160782" y="19050"/>
                  </a:lnTo>
                  <a:lnTo>
                    <a:pt x="160782" y="38100"/>
                  </a:lnTo>
                  <a:cubicBezTo>
                    <a:pt x="94996" y="38100"/>
                    <a:pt x="38100" y="98679"/>
                    <a:pt x="38100" y="178054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492239" y="6344644"/>
            <a:ext cx="360908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Future Enhancements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95087" y="6762542"/>
            <a:ext cx="83825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User accounts and conversation history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5057" y="7295555"/>
            <a:ext cx="83825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Voice input and speech output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15027" y="7847634"/>
            <a:ext cx="83825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Visual dashboards and maps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1437" y="8411791"/>
            <a:ext cx="838259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Regionalized advice and platform integration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7154" y="2400300"/>
            <a:ext cx="10482709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Conclusion &amp; Acknowledgments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348460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AI Career Counselling Chatbot empowers learners with accessible, smart guidance.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510807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Combines AI intelligence with educational needs worldwide.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6986" y="67896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Acknowledgments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087" y="7612260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Mr. </a:t>
            </a:r>
            <a:r>
              <a:rPr lang="en-US" sz="2187" dirty="0" err="1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Shokendra</a:t>
            </a: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Dev Verma, Supervisor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087" y="8245786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SRM CSE Department, Faculty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7" y="936872"/>
            <a:ext cx="7088237" cy="885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914400" y="2810773"/>
            <a:ext cx="944552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time and interest in our AI Career Counselling Chatbot project.</a:t>
            </a:r>
            <a:endParaRPr lang="en-US" sz="2187" dirty="0"/>
          </a:p>
        </p:txBody>
      </p:sp>
      <p:sp>
        <p:nvSpPr>
          <p:cNvPr id="5" name="Text 2"/>
          <p:cNvSpPr/>
          <p:nvPr/>
        </p:nvSpPr>
        <p:spPr>
          <a:xfrm>
            <a:off x="914400" y="4203876"/>
            <a:ext cx="944552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look forward to advancing career guidance accessibility together.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835027" y="5143351"/>
            <a:ext cx="760273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2835027" y="6231433"/>
            <a:ext cx="3544043" cy="442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750" dirty="0"/>
          </a:p>
        </p:txBody>
      </p:sp>
      <p:sp>
        <p:nvSpPr>
          <p:cNvPr id="11" name="Text 6"/>
          <p:cNvSpPr/>
          <p:nvPr/>
        </p:nvSpPr>
        <p:spPr>
          <a:xfrm>
            <a:off x="2835027" y="6844456"/>
            <a:ext cx="760273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2835027" y="7932538"/>
            <a:ext cx="3544043" cy="442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750" dirty="0"/>
          </a:p>
        </p:txBody>
      </p:sp>
      <p:sp>
        <p:nvSpPr>
          <p:cNvPr id="14" name="Text 8"/>
          <p:cNvSpPr/>
          <p:nvPr/>
        </p:nvSpPr>
        <p:spPr>
          <a:xfrm>
            <a:off x="2835027" y="8545562"/>
            <a:ext cx="760273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290340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Abstract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7950" y="2606279"/>
            <a:ext cx="666452" cy="666452"/>
            <a:chOff x="0" y="0"/>
            <a:chExt cx="888603" cy="88860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913632" y="270837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323567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Limited access to personalized career guidance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7950" y="4337298"/>
            <a:ext cx="666452" cy="666452"/>
            <a:chOff x="0" y="0"/>
            <a:chExt cx="888603" cy="888603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913632" y="443939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3632" y="496669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chatbot for natural language career advice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7950" y="6068318"/>
            <a:ext cx="666452" cy="666453"/>
            <a:chOff x="0" y="0"/>
            <a:chExt cx="888603" cy="888603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913632" y="617041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Technology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3632" y="669771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Python, Gradio, LLaMA 3 via Groq API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77950" y="7799338"/>
            <a:ext cx="666452" cy="666453"/>
            <a:chOff x="0" y="0"/>
            <a:chExt cx="888603" cy="88860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888619" cy="888619"/>
            </a:xfrm>
            <a:custGeom>
              <a:avLst/>
              <a:gdLst/>
              <a:ahLst/>
              <a:cxnLst/>
              <a:rect l="l" t="t" r="r" b="b"/>
              <a:pathLst>
                <a:path w="888619" h="888619">
                  <a:moveTo>
                    <a:pt x="0" y="359283"/>
                  </a:moveTo>
                  <a:cubicBezTo>
                    <a:pt x="0" y="160909"/>
                    <a:pt x="160909" y="0"/>
                    <a:pt x="359283" y="0"/>
                  </a:cubicBezTo>
                  <a:lnTo>
                    <a:pt x="529336" y="0"/>
                  </a:lnTo>
                  <a:lnTo>
                    <a:pt x="529336" y="19050"/>
                  </a:lnTo>
                  <a:lnTo>
                    <a:pt x="529336" y="0"/>
                  </a:lnTo>
                  <a:cubicBezTo>
                    <a:pt x="727710" y="0"/>
                    <a:pt x="888619" y="160909"/>
                    <a:pt x="888619" y="359283"/>
                  </a:cubicBezTo>
                  <a:lnTo>
                    <a:pt x="888619" y="529336"/>
                  </a:lnTo>
                  <a:lnTo>
                    <a:pt x="869569" y="529336"/>
                  </a:lnTo>
                  <a:lnTo>
                    <a:pt x="888619" y="529336"/>
                  </a:lnTo>
                  <a:cubicBezTo>
                    <a:pt x="888619" y="727710"/>
                    <a:pt x="727710" y="888619"/>
                    <a:pt x="529336" y="888619"/>
                  </a:cubicBezTo>
                  <a:lnTo>
                    <a:pt x="529336" y="869569"/>
                  </a:lnTo>
                  <a:lnTo>
                    <a:pt x="529336" y="888619"/>
                  </a:lnTo>
                  <a:lnTo>
                    <a:pt x="359283" y="888619"/>
                  </a:lnTo>
                  <a:lnTo>
                    <a:pt x="359283" y="869569"/>
                  </a:lnTo>
                  <a:lnTo>
                    <a:pt x="359283" y="888619"/>
                  </a:lnTo>
                  <a:cubicBezTo>
                    <a:pt x="160909" y="888619"/>
                    <a:pt x="0" y="727710"/>
                    <a:pt x="0" y="529336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529336"/>
                  </a:lnTo>
                  <a:lnTo>
                    <a:pt x="19050" y="529336"/>
                  </a:lnTo>
                  <a:lnTo>
                    <a:pt x="38100" y="529336"/>
                  </a:lnTo>
                  <a:cubicBezTo>
                    <a:pt x="38100" y="706755"/>
                    <a:pt x="181864" y="850519"/>
                    <a:pt x="359283" y="850519"/>
                  </a:cubicBezTo>
                  <a:lnTo>
                    <a:pt x="529336" y="850519"/>
                  </a:lnTo>
                  <a:cubicBezTo>
                    <a:pt x="706755" y="850519"/>
                    <a:pt x="850519" y="706755"/>
                    <a:pt x="850519" y="529336"/>
                  </a:cubicBezTo>
                  <a:lnTo>
                    <a:pt x="850519" y="359283"/>
                  </a:lnTo>
                  <a:lnTo>
                    <a:pt x="869569" y="359283"/>
                  </a:lnTo>
                  <a:lnTo>
                    <a:pt x="850519" y="359283"/>
                  </a:lnTo>
                  <a:cubicBezTo>
                    <a:pt x="850519" y="181864"/>
                    <a:pt x="706755" y="38100"/>
                    <a:pt x="529336" y="38100"/>
                  </a:cubicBezTo>
                  <a:lnTo>
                    <a:pt x="359283" y="38100"/>
                  </a:lnTo>
                  <a:lnTo>
                    <a:pt x="359283" y="19050"/>
                  </a:lnTo>
                  <a:lnTo>
                    <a:pt x="359283" y="38100"/>
                  </a:lnTo>
                  <a:cubicBezTo>
                    <a:pt x="181864" y="38100"/>
                    <a:pt x="38100" y="181864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913632" y="790143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Impact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13632" y="8428732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Democratizing access to expert guidance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87322" y="2781300"/>
            <a:ext cx="11139041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Introduction to Career Counselling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21374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Traditional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854452"/>
            <a:ext cx="497264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Human counsellors with limited reach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6160" y="521374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Modern Challenge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5854452"/>
            <a:ext cx="497264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Complex career landscape post-COVID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0084" y="521374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AI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5854452"/>
            <a:ext cx="4972645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24/7 guidance at low cost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2764334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Problem Statement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409456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5077271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Cost Barrier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604570"/>
            <a:ext cx="2912269" cy="1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Human counsellors 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are expensive, limited availability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1116866" y="409456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16866" y="5077271"/>
            <a:ext cx="291226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Fragmented Resources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6866" y="6047482"/>
            <a:ext cx="2912269" cy="133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Online information</a:t>
            </a:r>
          </a:p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is confusing &amp; overwhelming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4383494" y="409456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83494" y="5077271"/>
            <a:ext cx="291226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Changing Landscape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3494" y="6047482"/>
            <a:ext cx="2912269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Remote work, gig economy require new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876574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Project Objectives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3722935" y="3348632"/>
            <a:ext cx="2690069" cy="1633686"/>
          </a:xfrm>
          <a:custGeom>
            <a:avLst/>
            <a:gdLst/>
            <a:ahLst/>
            <a:cxnLst/>
            <a:rect l="l" t="t" r="r" b="b"/>
            <a:pathLst>
              <a:path w="2690069" h="1633686">
                <a:moveTo>
                  <a:pt x="0" y="0"/>
                </a:moveTo>
                <a:lnTo>
                  <a:pt x="2690069" y="0"/>
                </a:lnTo>
                <a:lnTo>
                  <a:pt x="2690069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6" b="-21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4868615" y="4118670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r="-46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96521" y="3622625"/>
            <a:ext cx="3687068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Human-like AI Chatbot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96521" y="4149924"/>
            <a:ext cx="3687068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Natural career conversations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83846" y="4998690"/>
            <a:ext cx="10741075" cy="19050"/>
            <a:chOff x="0" y="0"/>
            <a:chExt cx="14321433" cy="25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2377976" y="5053161"/>
            <a:ext cx="5380136" cy="1633686"/>
          </a:xfrm>
          <a:custGeom>
            <a:avLst/>
            <a:gdLst/>
            <a:ahLst/>
            <a:cxnLst/>
            <a:rect l="l" t="t" r="r" b="b"/>
            <a:pathLst>
              <a:path w="5380136" h="1633686">
                <a:moveTo>
                  <a:pt x="0" y="0"/>
                </a:moveTo>
                <a:lnTo>
                  <a:pt x="5380136" y="0"/>
                </a:lnTo>
                <a:lnTo>
                  <a:pt x="5380136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7" b="-127"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4868615" y="562079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9" r="-46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41630" y="5327154"/>
            <a:ext cx="3715791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Self-Assessment Tools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1630" y="5854452"/>
            <a:ext cx="371579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Personalized guidance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28955" y="6703219"/>
            <a:ext cx="9395966" cy="19050"/>
            <a:chOff x="0" y="0"/>
            <a:chExt cx="12527955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1032868" y="6757690"/>
            <a:ext cx="8070205" cy="1633686"/>
          </a:xfrm>
          <a:custGeom>
            <a:avLst/>
            <a:gdLst/>
            <a:ahLst/>
            <a:cxnLst/>
            <a:rect l="l" t="t" r="r" b="b"/>
            <a:pathLst>
              <a:path w="8070205" h="1633686">
                <a:moveTo>
                  <a:pt x="0" y="0"/>
                </a:moveTo>
                <a:lnTo>
                  <a:pt x="8070204" y="0"/>
                </a:lnTo>
                <a:lnTo>
                  <a:pt x="8070204" y="1633686"/>
                </a:lnTo>
                <a:lnTo>
                  <a:pt x="0" y="1633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" b="-156"/>
            </a:stretch>
          </a:blipFill>
        </p:spPr>
      </p:sp>
      <p:sp>
        <p:nvSpPr>
          <p:cNvPr id="19" name="Freeform 19" descr="preencoded.png"/>
          <p:cNvSpPr/>
          <p:nvPr/>
        </p:nvSpPr>
        <p:spPr>
          <a:xfrm>
            <a:off x="4868466" y="7325320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9" r="-46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386590" y="703168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Accessible Interface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6590" y="7558980"/>
            <a:ext cx="424889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Any device, no technical expertise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805731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Project Scope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7950" y="3263504"/>
            <a:ext cx="2745730" cy="1662261"/>
            <a:chOff x="0" y="0"/>
            <a:chExt cx="3660973" cy="2216348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3622929" cy="2178177"/>
            </a:xfrm>
            <a:custGeom>
              <a:avLst/>
              <a:gdLst/>
              <a:ahLst/>
              <a:cxnLst/>
              <a:rect l="l" t="t" r="r" b="b"/>
              <a:pathLst>
                <a:path w="3622929" h="2178177">
                  <a:moveTo>
                    <a:pt x="0" y="340233"/>
                  </a:moveTo>
                  <a:cubicBezTo>
                    <a:pt x="0" y="152273"/>
                    <a:pt x="153416" y="0"/>
                    <a:pt x="342646" y="0"/>
                  </a:cubicBezTo>
                  <a:lnTo>
                    <a:pt x="3280283" y="0"/>
                  </a:lnTo>
                  <a:cubicBezTo>
                    <a:pt x="3469513" y="0"/>
                    <a:pt x="3622929" y="152273"/>
                    <a:pt x="3622929" y="340233"/>
                  </a:cubicBezTo>
                  <a:lnTo>
                    <a:pt x="3622929" y="1837944"/>
                  </a:lnTo>
                  <a:cubicBezTo>
                    <a:pt x="3622929" y="2025904"/>
                    <a:pt x="3469513" y="2178177"/>
                    <a:pt x="3280283" y="2178177"/>
                  </a:cubicBezTo>
                  <a:lnTo>
                    <a:pt x="342646" y="2178177"/>
                  </a:lnTo>
                  <a:cubicBezTo>
                    <a:pt x="153416" y="2178177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1029" cy="2216404"/>
            </a:xfrm>
            <a:custGeom>
              <a:avLst/>
              <a:gdLst/>
              <a:ahLst/>
              <a:cxnLst/>
              <a:rect l="l" t="t" r="r" b="b"/>
              <a:pathLst>
                <a:path w="3661029" h="2216404">
                  <a:moveTo>
                    <a:pt x="0" y="359283"/>
                  </a:moveTo>
                  <a:cubicBezTo>
                    <a:pt x="0" y="160782"/>
                    <a:pt x="162052" y="0"/>
                    <a:pt x="361696" y="0"/>
                  </a:cubicBezTo>
                  <a:lnTo>
                    <a:pt x="3299333" y="0"/>
                  </a:lnTo>
                  <a:lnTo>
                    <a:pt x="3299333" y="19050"/>
                  </a:lnTo>
                  <a:lnTo>
                    <a:pt x="3299333" y="0"/>
                  </a:lnTo>
                  <a:cubicBezTo>
                    <a:pt x="3498977" y="0"/>
                    <a:pt x="3661029" y="160782"/>
                    <a:pt x="3661029" y="359283"/>
                  </a:cubicBezTo>
                  <a:lnTo>
                    <a:pt x="3641979" y="359283"/>
                  </a:lnTo>
                  <a:lnTo>
                    <a:pt x="3661029" y="359283"/>
                  </a:lnTo>
                  <a:lnTo>
                    <a:pt x="3661029" y="1856994"/>
                  </a:lnTo>
                  <a:lnTo>
                    <a:pt x="3641979" y="1856994"/>
                  </a:lnTo>
                  <a:lnTo>
                    <a:pt x="3661029" y="1856994"/>
                  </a:lnTo>
                  <a:cubicBezTo>
                    <a:pt x="3661029" y="2055495"/>
                    <a:pt x="3498977" y="2216277"/>
                    <a:pt x="3299333" y="2216277"/>
                  </a:cubicBezTo>
                  <a:lnTo>
                    <a:pt x="3299333" y="2197227"/>
                  </a:lnTo>
                  <a:lnTo>
                    <a:pt x="3299333" y="2216277"/>
                  </a:lnTo>
                  <a:lnTo>
                    <a:pt x="361696" y="2216277"/>
                  </a:lnTo>
                  <a:lnTo>
                    <a:pt x="361696" y="2197227"/>
                  </a:lnTo>
                  <a:lnTo>
                    <a:pt x="361696" y="2216277"/>
                  </a:lnTo>
                  <a:cubicBezTo>
                    <a:pt x="162052" y="2216404"/>
                    <a:pt x="0" y="2055622"/>
                    <a:pt x="0" y="1856994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1856994"/>
                  </a:lnTo>
                  <a:lnTo>
                    <a:pt x="19050" y="1856994"/>
                  </a:lnTo>
                  <a:lnTo>
                    <a:pt x="38100" y="1856994"/>
                  </a:lnTo>
                  <a:cubicBezTo>
                    <a:pt x="38100" y="2034286"/>
                    <a:pt x="182880" y="2178177"/>
                    <a:pt x="361696" y="2178177"/>
                  </a:cubicBezTo>
                  <a:lnTo>
                    <a:pt x="3299333" y="2178177"/>
                  </a:lnTo>
                  <a:cubicBezTo>
                    <a:pt x="3478149" y="2178177"/>
                    <a:pt x="3622929" y="2034286"/>
                    <a:pt x="3622929" y="1856994"/>
                  </a:cubicBezTo>
                  <a:lnTo>
                    <a:pt x="3622929" y="359283"/>
                  </a:lnTo>
                  <a:cubicBezTo>
                    <a:pt x="3622929" y="181991"/>
                    <a:pt x="3478149" y="38100"/>
                    <a:pt x="3299333" y="38100"/>
                  </a:cubicBezTo>
                  <a:lnTo>
                    <a:pt x="361696" y="38100"/>
                  </a:lnTo>
                  <a:lnTo>
                    <a:pt x="361696" y="19050"/>
                  </a:lnTo>
                  <a:lnTo>
                    <a:pt x="361696" y="38100"/>
                  </a:lnTo>
                  <a:cubicBezTo>
                    <a:pt x="182880" y="38100"/>
                    <a:pt x="38100" y="181991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2151459" y="384542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r="-46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2910" y="3551784"/>
            <a:ext cx="4427041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Browser-based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2910" y="4079081"/>
            <a:ext cx="442704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Gradio tabbed interface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851076" y="4892427"/>
            <a:ext cx="13303002" cy="19050"/>
            <a:chOff x="0" y="0"/>
            <a:chExt cx="17737337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77950" y="5038874"/>
            <a:ext cx="5463034" cy="1662261"/>
            <a:chOff x="0" y="0"/>
            <a:chExt cx="7284045" cy="2216348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7245985" cy="2178177"/>
            </a:xfrm>
            <a:custGeom>
              <a:avLst/>
              <a:gdLst/>
              <a:ahLst/>
              <a:cxnLst/>
              <a:rect l="l" t="t" r="r" b="b"/>
              <a:pathLst>
                <a:path w="7245985" h="2178177">
                  <a:moveTo>
                    <a:pt x="0" y="340233"/>
                  </a:moveTo>
                  <a:cubicBezTo>
                    <a:pt x="0" y="152273"/>
                    <a:pt x="154178" y="0"/>
                    <a:pt x="344424" y="0"/>
                  </a:cubicBezTo>
                  <a:lnTo>
                    <a:pt x="6901561" y="0"/>
                  </a:lnTo>
                  <a:cubicBezTo>
                    <a:pt x="7091807" y="0"/>
                    <a:pt x="7245985" y="152273"/>
                    <a:pt x="7245985" y="340233"/>
                  </a:cubicBezTo>
                  <a:lnTo>
                    <a:pt x="7245985" y="1837944"/>
                  </a:lnTo>
                  <a:cubicBezTo>
                    <a:pt x="7245985" y="2025904"/>
                    <a:pt x="7091807" y="2178177"/>
                    <a:pt x="6901561" y="2178177"/>
                  </a:cubicBezTo>
                  <a:lnTo>
                    <a:pt x="344424" y="2178177"/>
                  </a:lnTo>
                  <a:cubicBezTo>
                    <a:pt x="154178" y="2178177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284085" cy="2216404"/>
            </a:xfrm>
            <a:custGeom>
              <a:avLst/>
              <a:gdLst/>
              <a:ahLst/>
              <a:cxnLst/>
              <a:rect l="l" t="t" r="r" b="b"/>
              <a:pathLst>
                <a:path w="7284085" h="2216404">
                  <a:moveTo>
                    <a:pt x="0" y="359283"/>
                  </a:moveTo>
                  <a:cubicBezTo>
                    <a:pt x="0" y="160655"/>
                    <a:pt x="162941" y="0"/>
                    <a:pt x="363474" y="0"/>
                  </a:cubicBezTo>
                  <a:lnTo>
                    <a:pt x="6920611" y="0"/>
                  </a:lnTo>
                  <a:lnTo>
                    <a:pt x="6920611" y="19050"/>
                  </a:lnTo>
                  <a:lnTo>
                    <a:pt x="6920611" y="0"/>
                  </a:lnTo>
                  <a:cubicBezTo>
                    <a:pt x="7121144" y="0"/>
                    <a:pt x="7284085" y="160655"/>
                    <a:pt x="7284085" y="359283"/>
                  </a:cubicBezTo>
                  <a:lnTo>
                    <a:pt x="7265035" y="359283"/>
                  </a:lnTo>
                  <a:lnTo>
                    <a:pt x="7284085" y="359283"/>
                  </a:lnTo>
                  <a:lnTo>
                    <a:pt x="7284085" y="1856994"/>
                  </a:lnTo>
                  <a:lnTo>
                    <a:pt x="7265035" y="1856994"/>
                  </a:lnTo>
                  <a:lnTo>
                    <a:pt x="7284085" y="1856994"/>
                  </a:lnTo>
                  <a:cubicBezTo>
                    <a:pt x="7284085" y="2055622"/>
                    <a:pt x="7121144" y="2216277"/>
                    <a:pt x="6920611" y="2216277"/>
                  </a:cubicBezTo>
                  <a:lnTo>
                    <a:pt x="6920611" y="2197227"/>
                  </a:lnTo>
                  <a:lnTo>
                    <a:pt x="6920611" y="2216277"/>
                  </a:lnTo>
                  <a:lnTo>
                    <a:pt x="363474" y="2216277"/>
                  </a:lnTo>
                  <a:lnTo>
                    <a:pt x="363474" y="2197227"/>
                  </a:lnTo>
                  <a:lnTo>
                    <a:pt x="363474" y="2216277"/>
                  </a:lnTo>
                  <a:cubicBezTo>
                    <a:pt x="162941" y="2216404"/>
                    <a:pt x="0" y="2055749"/>
                    <a:pt x="0" y="1856994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1856994"/>
                  </a:lnTo>
                  <a:lnTo>
                    <a:pt x="19050" y="1856994"/>
                  </a:lnTo>
                  <a:lnTo>
                    <a:pt x="38100" y="1856994"/>
                  </a:lnTo>
                  <a:cubicBezTo>
                    <a:pt x="38100" y="2034159"/>
                    <a:pt x="183515" y="2178177"/>
                    <a:pt x="363474" y="2178177"/>
                  </a:cubicBezTo>
                  <a:lnTo>
                    <a:pt x="6920611" y="2178177"/>
                  </a:lnTo>
                  <a:cubicBezTo>
                    <a:pt x="7100443" y="2178177"/>
                    <a:pt x="7245985" y="2034159"/>
                    <a:pt x="7245985" y="1856994"/>
                  </a:cubicBezTo>
                  <a:lnTo>
                    <a:pt x="7245985" y="359283"/>
                  </a:lnTo>
                  <a:cubicBezTo>
                    <a:pt x="7245985" y="182118"/>
                    <a:pt x="7100443" y="38100"/>
                    <a:pt x="6920611" y="38100"/>
                  </a:cubicBezTo>
                  <a:lnTo>
                    <a:pt x="363474" y="38100"/>
                  </a:lnTo>
                  <a:lnTo>
                    <a:pt x="363474" y="19050"/>
                  </a:lnTo>
                  <a:lnTo>
                    <a:pt x="363474" y="38100"/>
                  </a:lnTo>
                  <a:cubicBezTo>
                    <a:pt x="183515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3510111" y="562079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r="-46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10214" y="5327154"/>
            <a:ext cx="3351311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LLaMA 3 Integration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0214" y="5854452"/>
            <a:ext cx="335131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Via Groq API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68380" y="6667797"/>
            <a:ext cx="10585698" cy="19050"/>
            <a:chOff x="0" y="0"/>
            <a:chExt cx="14114263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77950" y="6814245"/>
            <a:ext cx="8180337" cy="1662261"/>
            <a:chOff x="0" y="0"/>
            <a:chExt cx="10907117" cy="2216348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0868914" cy="2178177"/>
            </a:xfrm>
            <a:custGeom>
              <a:avLst/>
              <a:gdLst/>
              <a:ahLst/>
              <a:cxnLst/>
              <a:rect l="l" t="t" r="r" b="b"/>
              <a:pathLst>
                <a:path w="10868914" h="2178177">
                  <a:moveTo>
                    <a:pt x="0" y="340233"/>
                  </a:moveTo>
                  <a:cubicBezTo>
                    <a:pt x="0" y="152273"/>
                    <a:pt x="154432" y="0"/>
                    <a:pt x="344932" y="0"/>
                  </a:cubicBezTo>
                  <a:lnTo>
                    <a:pt x="10523982" y="0"/>
                  </a:lnTo>
                  <a:cubicBezTo>
                    <a:pt x="10714482" y="0"/>
                    <a:pt x="10868914" y="152273"/>
                    <a:pt x="10868914" y="340233"/>
                  </a:cubicBezTo>
                  <a:lnTo>
                    <a:pt x="10868914" y="1837944"/>
                  </a:lnTo>
                  <a:cubicBezTo>
                    <a:pt x="10868914" y="2025904"/>
                    <a:pt x="10714482" y="2178177"/>
                    <a:pt x="10523982" y="2178177"/>
                  </a:cubicBezTo>
                  <a:lnTo>
                    <a:pt x="344932" y="2178177"/>
                  </a:lnTo>
                  <a:cubicBezTo>
                    <a:pt x="154432" y="2178177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907014" cy="2216404"/>
            </a:xfrm>
            <a:custGeom>
              <a:avLst/>
              <a:gdLst/>
              <a:ahLst/>
              <a:cxnLst/>
              <a:rect l="l" t="t" r="r" b="b"/>
              <a:pathLst>
                <a:path w="10907014" h="2216404">
                  <a:moveTo>
                    <a:pt x="0" y="359283"/>
                  </a:moveTo>
                  <a:cubicBezTo>
                    <a:pt x="0" y="160655"/>
                    <a:pt x="163195" y="0"/>
                    <a:pt x="363982" y="0"/>
                  </a:cubicBezTo>
                  <a:lnTo>
                    <a:pt x="10543032" y="0"/>
                  </a:lnTo>
                  <a:lnTo>
                    <a:pt x="10543032" y="19050"/>
                  </a:lnTo>
                  <a:lnTo>
                    <a:pt x="10543032" y="0"/>
                  </a:lnTo>
                  <a:cubicBezTo>
                    <a:pt x="10743819" y="0"/>
                    <a:pt x="10907014" y="160655"/>
                    <a:pt x="10907014" y="359283"/>
                  </a:cubicBezTo>
                  <a:lnTo>
                    <a:pt x="10887964" y="359283"/>
                  </a:lnTo>
                  <a:lnTo>
                    <a:pt x="10907014" y="359283"/>
                  </a:lnTo>
                  <a:lnTo>
                    <a:pt x="10907014" y="1856994"/>
                  </a:lnTo>
                  <a:lnTo>
                    <a:pt x="10887964" y="1856994"/>
                  </a:lnTo>
                  <a:lnTo>
                    <a:pt x="10907014" y="1856994"/>
                  </a:lnTo>
                  <a:cubicBezTo>
                    <a:pt x="10907014" y="2055622"/>
                    <a:pt x="10743819" y="2216277"/>
                    <a:pt x="10543032" y="2216277"/>
                  </a:cubicBezTo>
                  <a:lnTo>
                    <a:pt x="10543032" y="2197227"/>
                  </a:lnTo>
                  <a:lnTo>
                    <a:pt x="10543032" y="2216277"/>
                  </a:lnTo>
                  <a:lnTo>
                    <a:pt x="363982" y="2216277"/>
                  </a:lnTo>
                  <a:lnTo>
                    <a:pt x="363982" y="2197227"/>
                  </a:lnTo>
                  <a:lnTo>
                    <a:pt x="363982" y="2216277"/>
                  </a:lnTo>
                  <a:cubicBezTo>
                    <a:pt x="163195" y="2216404"/>
                    <a:pt x="0" y="2055749"/>
                    <a:pt x="0" y="1856994"/>
                  </a:cubicBezTo>
                  <a:lnTo>
                    <a:pt x="0" y="359283"/>
                  </a:lnTo>
                  <a:lnTo>
                    <a:pt x="19050" y="359283"/>
                  </a:lnTo>
                  <a:lnTo>
                    <a:pt x="0" y="359283"/>
                  </a:lnTo>
                  <a:moveTo>
                    <a:pt x="38100" y="359283"/>
                  </a:moveTo>
                  <a:lnTo>
                    <a:pt x="38100" y="1856994"/>
                  </a:lnTo>
                  <a:lnTo>
                    <a:pt x="19050" y="1856994"/>
                  </a:lnTo>
                  <a:lnTo>
                    <a:pt x="38100" y="1856994"/>
                  </a:lnTo>
                  <a:cubicBezTo>
                    <a:pt x="38100" y="2034159"/>
                    <a:pt x="183769" y="2178177"/>
                    <a:pt x="363982" y="2178177"/>
                  </a:cubicBezTo>
                  <a:lnTo>
                    <a:pt x="10543032" y="2178177"/>
                  </a:lnTo>
                  <a:cubicBezTo>
                    <a:pt x="10723245" y="2178177"/>
                    <a:pt x="10868914" y="2034159"/>
                    <a:pt x="10868914" y="1856994"/>
                  </a:cubicBezTo>
                  <a:lnTo>
                    <a:pt x="10868914" y="359283"/>
                  </a:lnTo>
                  <a:cubicBezTo>
                    <a:pt x="10869041" y="182118"/>
                    <a:pt x="10723372" y="38100"/>
                    <a:pt x="10543032" y="38100"/>
                  </a:cubicBezTo>
                  <a:lnTo>
                    <a:pt x="363982" y="38100"/>
                  </a:lnTo>
                  <a:lnTo>
                    <a:pt x="363982" y="19050"/>
                  </a:lnTo>
                  <a:lnTo>
                    <a:pt x="363982" y="38100"/>
                  </a:lnTo>
                  <a:cubicBezTo>
                    <a:pt x="183769" y="38100"/>
                    <a:pt x="38100" y="182118"/>
                    <a:pt x="38100" y="359283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4868764" y="7396162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9" r="-469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427518" y="710252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Core Functionality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27518" y="7629822"/>
            <a:ext cx="4992440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Conversations, assessments, resources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544836"/>
            <a:ext cx="7093000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Significance &amp; Impact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6772" y="379422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24/7 Access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321522"/>
            <a:ext cx="529857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Always available guidance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7905452" y="4581822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r="-46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997035" y="379422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Remote Areas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7035" y="4321522"/>
            <a:ext cx="529872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Serving under-resourced regions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9983391" y="4581822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9" r="-46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997035" y="685993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Educational Support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7035" y="7387232"/>
            <a:ext cx="5298727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Enhancing institutional resources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 descr="preencoded.png"/>
          <p:cNvSpPr/>
          <p:nvPr/>
        </p:nvSpPr>
        <p:spPr>
          <a:xfrm>
            <a:off x="9983391" y="665976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9" r="-46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746772" y="685993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Human 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238" y="7387232"/>
            <a:ext cx="5298579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serving real needs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21" descr="preencoded.png"/>
          <p:cNvSpPr/>
          <p:nvPr/>
        </p:nvSpPr>
        <p:spPr>
          <a:xfrm>
            <a:off x="7905452" y="6659761"/>
            <a:ext cx="398710" cy="498276"/>
          </a:xfrm>
          <a:custGeom>
            <a:avLst/>
            <a:gdLst/>
            <a:ahLst/>
            <a:cxnLst/>
            <a:rect l="l" t="t" r="r" b="b"/>
            <a:pathLst>
              <a:path w="398710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9" r="-46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8340"/>
          </a:xfrm>
          <a:custGeom>
            <a:avLst/>
            <a:gdLst/>
            <a:ahLst/>
            <a:cxnLst/>
            <a:rect l="l" t="t" r="r" b="b"/>
            <a:pathLst>
              <a:path w="6858000" h="10288340">
                <a:moveTo>
                  <a:pt x="0" y="0"/>
                </a:moveTo>
                <a:lnTo>
                  <a:pt x="6858000" y="0"/>
                </a:lnTo>
                <a:lnTo>
                  <a:pt x="6858000" y="10288340"/>
                </a:lnTo>
                <a:lnTo>
                  <a:pt x="0" y="1028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r="-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1336" y="726728"/>
            <a:ext cx="6953101" cy="90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Tools &amp; Technologies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17049" y="2036861"/>
            <a:ext cx="9511904" cy="1688157"/>
            <a:chOff x="0" y="0"/>
            <a:chExt cx="12682538" cy="2250877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37921" y="2338685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Python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7921" y="2863900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Backend logic, API integration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17049" y="3974455"/>
            <a:ext cx="9511904" cy="1688157"/>
            <a:chOff x="0" y="0"/>
            <a:chExt cx="12682538" cy="2250877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37921" y="4276279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Gradio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7921" y="4801492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UI components, web deployment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17049" y="5912049"/>
            <a:ext cx="9511904" cy="1688157"/>
            <a:chOff x="0" y="0"/>
            <a:chExt cx="12682538" cy="2250877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137921" y="6213872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Groq 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37921" y="6739086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Access to LLaMA 3 models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817049" y="7849641"/>
            <a:ext cx="9511904" cy="1688157"/>
            <a:chOff x="0" y="0"/>
            <a:chExt cx="12682538" cy="2250877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2644374" cy="2212721"/>
            </a:xfrm>
            <a:custGeom>
              <a:avLst/>
              <a:gdLst/>
              <a:ahLst/>
              <a:cxnLst/>
              <a:rect l="l" t="t" r="r" b="b"/>
              <a:pathLst>
                <a:path w="12644374" h="2212721">
                  <a:moveTo>
                    <a:pt x="0" y="333756"/>
                  </a:moveTo>
                  <a:cubicBezTo>
                    <a:pt x="0" y="149479"/>
                    <a:pt x="151511" y="0"/>
                    <a:pt x="338455" y="0"/>
                  </a:cubicBezTo>
                  <a:lnTo>
                    <a:pt x="12305919" y="0"/>
                  </a:lnTo>
                  <a:cubicBezTo>
                    <a:pt x="12492862" y="0"/>
                    <a:pt x="12644374" y="149479"/>
                    <a:pt x="12644374" y="333756"/>
                  </a:cubicBezTo>
                  <a:lnTo>
                    <a:pt x="12644374" y="1878965"/>
                  </a:lnTo>
                  <a:cubicBezTo>
                    <a:pt x="12644374" y="2063242"/>
                    <a:pt x="12492862" y="2212721"/>
                    <a:pt x="12305919" y="2212721"/>
                  </a:cubicBezTo>
                  <a:lnTo>
                    <a:pt x="338455" y="2212721"/>
                  </a:lnTo>
                  <a:cubicBezTo>
                    <a:pt x="151511" y="2212721"/>
                    <a:pt x="0" y="2063242"/>
                    <a:pt x="0" y="1878965"/>
                  </a:cubicBezTo>
                  <a:close/>
                </a:path>
              </a:pathLst>
            </a:custGeom>
            <a:solidFill>
              <a:srgbClr val="03030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82601" cy="2250821"/>
            </a:xfrm>
            <a:custGeom>
              <a:avLst/>
              <a:gdLst/>
              <a:ahLst/>
              <a:cxnLst/>
              <a:rect l="l" t="t" r="r" b="b"/>
              <a:pathLst>
                <a:path w="12682601" h="2250821">
                  <a:moveTo>
                    <a:pt x="0" y="352806"/>
                  </a:moveTo>
                  <a:cubicBezTo>
                    <a:pt x="0" y="157734"/>
                    <a:pt x="160274" y="0"/>
                    <a:pt x="357505" y="0"/>
                  </a:cubicBezTo>
                  <a:lnTo>
                    <a:pt x="12324969" y="0"/>
                  </a:lnTo>
                  <a:lnTo>
                    <a:pt x="12324969" y="19050"/>
                  </a:lnTo>
                  <a:lnTo>
                    <a:pt x="12324969" y="0"/>
                  </a:lnTo>
                  <a:cubicBezTo>
                    <a:pt x="12522200" y="0"/>
                    <a:pt x="12682601" y="157734"/>
                    <a:pt x="12682601" y="352806"/>
                  </a:cubicBezTo>
                  <a:lnTo>
                    <a:pt x="12663551" y="352806"/>
                  </a:lnTo>
                  <a:lnTo>
                    <a:pt x="12682601" y="352806"/>
                  </a:lnTo>
                  <a:lnTo>
                    <a:pt x="12682601" y="1898015"/>
                  </a:lnTo>
                  <a:lnTo>
                    <a:pt x="12663551" y="1898015"/>
                  </a:lnTo>
                  <a:lnTo>
                    <a:pt x="12682601" y="1898015"/>
                  </a:lnTo>
                  <a:cubicBezTo>
                    <a:pt x="12682601" y="2093087"/>
                    <a:pt x="12522327" y="2250821"/>
                    <a:pt x="12325096" y="2250821"/>
                  </a:cubicBezTo>
                  <a:lnTo>
                    <a:pt x="12325096" y="2231771"/>
                  </a:lnTo>
                  <a:lnTo>
                    <a:pt x="12325096" y="2250821"/>
                  </a:lnTo>
                  <a:lnTo>
                    <a:pt x="357505" y="2250821"/>
                  </a:lnTo>
                  <a:lnTo>
                    <a:pt x="357505" y="2231771"/>
                  </a:lnTo>
                  <a:lnTo>
                    <a:pt x="357505" y="2250821"/>
                  </a:lnTo>
                  <a:cubicBezTo>
                    <a:pt x="160274" y="2250821"/>
                    <a:pt x="0" y="2093214"/>
                    <a:pt x="0" y="1898015"/>
                  </a:cubicBezTo>
                  <a:lnTo>
                    <a:pt x="0" y="352806"/>
                  </a:lnTo>
                  <a:lnTo>
                    <a:pt x="19050" y="352806"/>
                  </a:lnTo>
                  <a:lnTo>
                    <a:pt x="0" y="352806"/>
                  </a:lnTo>
                  <a:moveTo>
                    <a:pt x="38100" y="352806"/>
                  </a:moveTo>
                  <a:lnTo>
                    <a:pt x="38100" y="1898015"/>
                  </a:lnTo>
                  <a:lnTo>
                    <a:pt x="19050" y="1898015"/>
                  </a:lnTo>
                  <a:lnTo>
                    <a:pt x="38100" y="1898015"/>
                  </a:lnTo>
                  <a:cubicBezTo>
                    <a:pt x="38100" y="2071624"/>
                    <a:pt x="180848" y="2212721"/>
                    <a:pt x="357505" y="2212721"/>
                  </a:cubicBezTo>
                  <a:lnTo>
                    <a:pt x="12324969" y="2212721"/>
                  </a:lnTo>
                  <a:cubicBezTo>
                    <a:pt x="12501625" y="2212721"/>
                    <a:pt x="12644374" y="2071624"/>
                    <a:pt x="12644374" y="1898015"/>
                  </a:cubicBezTo>
                  <a:lnTo>
                    <a:pt x="12644374" y="352806"/>
                  </a:lnTo>
                  <a:cubicBezTo>
                    <a:pt x="12644501" y="179197"/>
                    <a:pt x="12501626" y="38100"/>
                    <a:pt x="12324969" y="38100"/>
                  </a:cubicBezTo>
                  <a:lnTo>
                    <a:pt x="357505" y="38100"/>
                  </a:lnTo>
                  <a:lnTo>
                    <a:pt x="357505" y="19050"/>
                  </a:lnTo>
                  <a:lnTo>
                    <a:pt x="357505" y="38100"/>
                  </a:lnTo>
                  <a:cubicBezTo>
                    <a:pt x="180848" y="38100"/>
                    <a:pt x="38100" y="179197"/>
                    <a:pt x="38100" y="352806"/>
                  </a:cubicBezTo>
                  <a:close/>
                </a:path>
              </a:pathLst>
            </a:custGeom>
            <a:solidFill>
              <a:srgbClr val="FC833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137921" y="8151465"/>
            <a:ext cx="3476476" cy="45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GitHub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37921" y="8676680"/>
            <a:ext cx="8870156" cy="54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Version control, deployment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917204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System Architecture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3247430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93028" y="352142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3028" y="4048720"/>
            <a:ext cx="760273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Gradio interface, user interaction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850237" y="4948535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93028" y="5222527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3028" y="5749826"/>
            <a:ext cx="760273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Python, session management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850237" y="6649641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93028" y="692363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External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3028" y="7450931"/>
            <a:ext cx="760273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Groq for model inference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561</Words>
  <Application>Microsoft Office PowerPoint</Application>
  <PresentationFormat>Custom</PresentationFormat>
  <Paragraphs>189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Saira Medium</vt:lpstr>
      <vt:lpstr>Calibri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merged_presentation_choladeck.pptx</dc:title>
  <cp:lastModifiedBy>RAKESH KUMAR DABAS</cp:lastModifiedBy>
  <cp:revision>10</cp:revision>
  <dcterms:created xsi:type="dcterms:W3CDTF">2006-08-16T00:00:00Z</dcterms:created>
  <dcterms:modified xsi:type="dcterms:W3CDTF">2025-05-21T08:02:44Z</dcterms:modified>
  <dc:identifier>DAGn_rY-4wA</dc:identifier>
</cp:coreProperties>
</file>